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61" r:id="rId5"/>
    <p:sldId id="260" r:id="rId6"/>
    <p:sldId id="259" r:id="rId7"/>
    <p:sldId id="262" r:id="rId8"/>
    <p:sldId id="264"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60" autoAdjust="0"/>
    <p:restoredTop sz="94660"/>
  </p:normalViewPr>
  <p:slideViewPr>
    <p:cSldViewPr snapToGrid="0">
      <p:cViewPr varScale="1">
        <p:scale>
          <a:sx n="70" d="100"/>
          <a:sy n="70" d="100"/>
        </p:scale>
        <p:origin x="318"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dirty="0"/>
              <a:t>6/25/2020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6/25/2020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6/25/2020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smtClean="0"/>
              <a:t>Click to edit Master title style</a:t>
            </a:r>
            <a:endParaRPr lang="en-US" dirty="0"/>
          </a:p>
        </p:txBody>
      </p:sp>
      <p:sp>
        <p:nvSpPr>
          <p:cNvPr id="14" name="Text Placeholder 3"/>
          <p:cNvSpPr>
            <a:spLocks noGrp="1"/>
          </p:cNvSpPr>
          <p:nvPr>
            <p:ph type="body" sz="half" idx="13"/>
          </p:nvPr>
        </p:nvSpPr>
        <p:spPr>
          <a:xfrm>
            <a:off x="1930400" y="3771174"/>
            <a:ext cx="7385828" cy="342174"/>
          </a:xfrm>
        </p:spPr>
        <p:txBody>
          <a:bodyPr anchor="t">
            <a:normAutofit/>
          </a:bodyPr>
          <a:lstStyle>
            <a:lvl1pPr marL="0" indent="0">
              <a:buNone/>
              <a:defRPr lang="en-US" sz="1400" b="0" i="0" kern="1200" cap="small" dirty="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6/25/2020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
        <p:nvSpPr>
          <p:cNvPr id="11" name="TextBox 10"/>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
        <p:nvSpPr>
          <p:cNvPr id="13" name="TextBox 12"/>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59"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6/25/2020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6/25/2020</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6/25/2020</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6/25/2020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6/25/2020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509A250-FF31-4206-8172-F9D3106AACB1}" type="datetimeFigureOut">
              <a:rPr lang="en-US" dirty="0"/>
              <a:t>6/25/2020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796027F-7875-4030-9381-8BD8C4F21935}" type="datetimeFigureOut">
              <a:rPr lang="en-US" dirty="0"/>
              <a:t>6/25/2020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796027F-7875-4030-9381-8BD8C4F21935}" type="datetimeFigureOut">
              <a:rPr lang="en-US" dirty="0"/>
              <a:t>6/25/2020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796027F-7875-4030-9381-8BD8C4F21935}" type="datetimeFigureOut">
              <a:rPr lang="en-US" dirty="0"/>
              <a:t>6/25/2020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4509A250-FF31-4206-8172-F9D3106AACB1}" type="datetimeFigureOut">
              <a:rPr lang="en-US" dirty="0"/>
              <a:t>6/25/2020</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509A250-FF31-4206-8172-F9D3106AACB1}" type="datetimeFigureOut">
              <a:rPr lang="en-US" dirty="0"/>
              <a:t>6/25/2020</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3401064"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54954"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p:txBody>
          <a:bodyPr/>
          <a:lstStyle/>
          <a:p>
            <a:fld id="{4509A250-FF31-4206-8172-F9D3106AACB1}" type="datetimeFigureOut">
              <a:rPr lang="en-US" dirty="0"/>
              <a:t>6/25/2020</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6/25/2020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accent1">
                  <a:lumMod val="60000"/>
                  <a:lumOff val="40000"/>
                  <a:alpha val="7000"/>
                </a:schemeClr>
              </a:gs>
              <a:gs pos="69000">
                <a:schemeClr val="accent1">
                  <a:lumMod val="60000"/>
                  <a:lumOff val="40000"/>
                  <a:alpha val="0"/>
                </a:schemeClr>
              </a:gs>
              <a:gs pos="36000">
                <a:schemeClr val="accent1">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713"/>
          <a:stretch/>
        </p:blipFill>
        <p:spPr>
          <a:xfrm>
            <a:off x="8000197" y="0"/>
            <a:ext cx="1603387" cy="1143000"/>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4199"/>
          <a:stretch/>
        </p:blipFill>
        <p:spPr>
          <a:xfrm>
            <a:off x="8609012" y="6092866"/>
            <a:ext cx="993734" cy="765134"/>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AAD347D-5ACD-4C99-B74B-A9C85AD731AF}" type="datetimeFigureOut">
              <a:rPr lang="en-US" dirty="0"/>
              <a:t>6/25/2020</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02111984F565}" type="slidenum">
              <a:rPr lang="en-US" dirty="0"/>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hyperlink" Target="mailto:usn.san-diego.navmedcensanca.list.nmcsd-oss-help-desk@mail.mil"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DOD SAFE	</a:t>
            </a:r>
            <a:endParaRPr lang="en-US" dirty="0"/>
          </a:p>
        </p:txBody>
      </p:sp>
      <p:sp>
        <p:nvSpPr>
          <p:cNvPr id="3" name="Subtitle 2"/>
          <p:cNvSpPr>
            <a:spLocks noGrp="1"/>
          </p:cNvSpPr>
          <p:nvPr>
            <p:ph type="subTitle" idx="1"/>
          </p:nvPr>
        </p:nvSpPr>
        <p:spPr/>
        <p:txBody>
          <a:bodyPr/>
          <a:lstStyle/>
          <a:p>
            <a:r>
              <a:rPr lang="en-US" dirty="0" smtClean="0"/>
              <a:t>WALKTHROUGH</a:t>
            </a:r>
            <a:endParaRPr lang="en-US" dirty="0"/>
          </a:p>
        </p:txBody>
      </p:sp>
    </p:spTree>
    <p:extLst>
      <p:ext uri="{BB962C8B-B14F-4D97-AF65-F5344CB8AC3E}">
        <p14:creationId xmlns:p14="http://schemas.microsoft.com/office/powerpoint/2010/main" val="35498394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DROP-OFF &amp; UPLOADING YOUR PACKETS</a:t>
            </a:r>
            <a:endParaRPr lang="en-US" dirty="0"/>
          </a:p>
        </p:txBody>
      </p:sp>
      <p:pic>
        <p:nvPicPr>
          <p:cNvPr id="7" name="Content Placeholder 6"/>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758221" y="1842052"/>
            <a:ext cx="6970022" cy="3750365"/>
          </a:xfrm>
        </p:spPr>
      </p:pic>
      <p:sp>
        <p:nvSpPr>
          <p:cNvPr id="6" name="Text Placeholder 5"/>
          <p:cNvSpPr>
            <a:spLocks noGrp="1"/>
          </p:cNvSpPr>
          <p:nvPr>
            <p:ph type="body" sz="half" idx="2"/>
          </p:nvPr>
        </p:nvSpPr>
        <p:spPr/>
        <p:txBody>
          <a:bodyPr/>
          <a:lstStyle/>
          <a:p>
            <a:r>
              <a:rPr lang="en-US" dirty="0" smtClean="0"/>
              <a:t>From this page, you will click “Drop-Off” as shown.</a:t>
            </a:r>
            <a:endParaRPr lang="en-US" dirty="0"/>
          </a:p>
        </p:txBody>
      </p:sp>
    </p:spTree>
    <p:extLst>
      <p:ext uri="{BB962C8B-B14F-4D97-AF65-F5344CB8AC3E}">
        <p14:creationId xmlns:p14="http://schemas.microsoft.com/office/powerpoint/2010/main" val="14385037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ADDING RECIPIENTS</a:t>
            </a:r>
            <a:endParaRPr lang="en-US" dirty="0"/>
          </a:p>
        </p:txBody>
      </p:sp>
      <p:sp>
        <p:nvSpPr>
          <p:cNvPr id="6" name="Text Placeholder 5"/>
          <p:cNvSpPr>
            <a:spLocks noGrp="1"/>
          </p:cNvSpPr>
          <p:nvPr>
            <p:ph type="body" sz="half" idx="2"/>
          </p:nvPr>
        </p:nvSpPr>
        <p:spPr/>
        <p:txBody>
          <a:bodyPr/>
          <a:lstStyle/>
          <a:p>
            <a:r>
              <a:rPr lang="en-US" dirty="0" smtClean="0"/>
              <a:t>From this page, you will add OSS Help Desk as the name of the recipient, and place the email address provided. Click Add &amp; Close.</a:t>
            </a:r>
            <a:endParaRPr lang="en-US" dirty="0"/>
          </a:p>
        </p:txBody>
      </p:sp>
      <p:pic>
        <p:nvPicPr>
          <p:cNvPr id="3" name="Content Placeholder 2"/>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925266" y="1563755"/>
            <a:ext cx="4908794" cy="3551583"/>
          </a:xfrm>
        </p:spPr>
      </p:pic>
    </p:spTree>
    <p:extLst>
      <p:ext uri="{BB962C8B-B14F-4D97-AF65-F5344CB8AC3E}">
        <p14:creationId xmlns:p14="http://schemas.microsoft.com/office/powerpoint/2010/main" val="25334366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ADDING NOTES AND ENCRYPTING</a:t>
            </a:r>
            <a:endParaRPr lang="en-US" dirty="0"/>
          </a:p>
        </p:txBody>
      </p:sp>
      <p:sp>
        <p:nvSpPr>
          <p:cNvPr id="6" name="Text Placeholder 5"/>
          <p:cNvSpPr>
            <a:spLocks noGrp="1"/>
          </p:cNvSpPr>
          <p:nvPr>
            <p:ph type="body" sz="half" idx="2"/>
          </p:nvPr>
        </p:nvSpPr>
        <p:spPr/>
        <p:txBody>
          <a:bodyPr/>
          <a:lstStyle/>
          <a:p>
            <a:r>
              <a:rPr lang="en-US" dirty="0" smtClean="0"/>
              <a:t>From this page, you may add any pertinent information you think necessary that our staff members need to know. This section can also be used to add other contact information such as phone numbers. After your note, please click “Encrypt every file” and proceed to the next slide.</a:t>
            </a:r>
            <a:endParaRPr lang="en-US" dirty="0"/>
          </a:p>
        </p:txBody>
      </p:sp>
      <p:pic>
        <p:nvPicPr>
          <p:cNvPr id="3" name="Content Placeholder 2"/>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837043" y="1889567"/>
            <a:ext cx="6991350" cy="3702850"/>
          </a:xfrm>
        </p:spPr>
      </p:pic>
    </p:spTree>
    <p:extLst>
      <p:ext uri="{BB962C8B-B14F-4D97-AF65-F5344CB8AC3E}">
        <p14:creationId xmlns:p14="http://schemas.microsoft.com/office/powerpoint/2010/main" val="25885843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ADDING PASSPHRASE PROTECTION</a:t>
            </a:r>
            <a:endParaRPr lang="en-US" dirty="0"/>
          </a:p>
        </p:txBody>
      </p:sp>
      <p:sp>
        <p:nvSpPr>
          <p:cNvPr id="6" name="Text Placeholder 5"/>
          <p:cNvSpPr>
            <a:spLocks noGrp="1"/>
          </p:cNvSpPr>
          <p:nvPr>
            <p:ph type="body" sz="half" idx="2"/>
          </p:nvPr>
        </p:nvSpPr>
        <p:spPr/>
        <p:txBody>
          <a:bodyPr/>
          <a:lstStyle/>
          <a:p>
            <a:r>
              <a:rPr lang="en-US" dirty="0" smtClean="0"/>
              <a:t>From this page, you will need to add a passphrase that is at least 10 characters long. This passphrase will not be KNOWN to the recipient. The sender will need to provide the recipient with the passphrase so that we may open your attachments.</a:t>
            </a:r>
            <a:endParaRPr lang="en-US" dirty="0"/>
          </a:p>
        </p:txBody>
      </p:sp>
      <p:pic>
        <p:nvPicPr>
          <p:cNvPr id="3" name="Content Placeholder 2"/>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963478" y="1664621"/>
            <a:ext cx="4894436" cy="3220024"/>
          </a:xfrm>
        </p:spPr>
      </p:pic>
    </p:spTree>
    <p:extLst>
      <p:ext uri="{BB962C8B-B14F-4D97-AF65-F5344CB8AC3E}">
        <p14:creationId xmlns:p14="http://schemas.microsoft.com/office/powerpoint/2010/main" val="31783483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ALMOST FINISHED!</a:t>
            </a:r>
            <a:endParaRPr lang="en-US" dirty="0"/>
          </a:p>
        </p:txBody>
      </p:sp>
      <p:sp>
        <p:nvSpPr>
          <p:cNvPr id="6" name="Text Placeholder 5"/>
          <p:cNvSpPr>
            <a:spLocks noGrp="1"/>
          </p:cNvSpPr>
          <p:nvPr>
            <p:ph type="body" sz="half" idx="2"/>
          </p:nvPr>
        </p:nvSpPr>
        <p:spPr/>
        <p:txBody>
          <a:bodyPr/>
          <a:lstStyle/>
          <a:p>
            <a:r>
              <a:rPr lang="en-US" dirty="0" smtClean="0"/>
              <a:t>From this page, we recommend placing your passphrase into the notes section, so that the staff members receiving your encrypted message, may open the contents and provide services based on your needs. Once this completed, please click the box “Click to Add Files or Drag Them Here” and proceed to the next slide.</a:t>
            </a:r>
            <a:endParaRPr lang="en-US" dirty="0"/>
          </a:p>
        </p:txBody>
      </p:sp>
      <p:pic>
        <p:nvPicPr>
          <p:cNvPr id="3" name="Content Placeholder 2"/>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842021" y="1964635"/>
            <a:ext cx="7060157" cy="3733800"/>
          </a:xfrm>
        </p:spPr>
      </p:pic>
    </p:spTree>
    <p:extLst>
      <p:ext uri="{BB962C8B-B14F-4D97-AF65-F5344CB8AC3E}">
        <p14:creationId xmlns:p14="http://schemas.microsoft.com/office/powerpoint/2010/main" val="38999024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SEND IT!</a:t>
            </a:r>
            <a:endParaRPr lang="en-US" dirty="0"/>
          </a:p>
        </p:txBody>
      </p:sp>
      <p:sp>
        <p:nvSpPr>
          <p:cNvPr id="6" name="Text Placeholder 5"/>
          <p:cNvSpPr>
            <a:spLocks noGrp="1"/>
          </p:cNvSpPr>
          <p:nvPr>
            <p:ph type="body" sz="half" idx="2"/>
          </p:nvPr>
        </p:nvSpPr>
        <p:spPr/>
        <p:txBody>
          <a:bodyPr>
            <a:normAutofit fontScale="92500"/>
          </a:bodyPr>
          <a:lstStyle/>
          <a:p>
            <a:r>
              <a:rPr lang="en-US" dirty="0" smtClean="0"/>
              <a:t>From this page, you will notice your attachments listed. We kindly ask that each packet be scanned separately to reduce the chances of PII getting mixed up with other family member packets. This will reduce your screening time and allow us to maintain and organized tracking method. Once your packets are uploaded, click “Drop-off Files” and let your files get scanned and encrypted. That’s it! An email will be sent to the group, and you will receive a notification when it’s opened and completed.</a:t>
            </a:r>
            <a:endParaRPr lang="en-US" dirty="0"/>
          </a:p>
        </p:txBody>
      </p:sp>
      <p:pic>
        <p:nvPicPr>
          <p:cNvPr id="3" name="Content Placeholder 2"/>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059493" y="2198204"/>
            <a:ext cx="6763173" cy="2493065"/>
          </a:xfrm>
        </p:spPr>
      </p:pic>
    </p:spTree>
    <p:extLst>
      <p:ext uri="{BB962C8B-B14F-4D97-AF65-F5344CB8AC3E}">
        <p14:creationId xmlns:p14="http://schemas.microsoft.com/office/powerpoint/2010/main" val="34791963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154955" y="1447799"/>
            <a:ext cx="8825658" cy="3329581"/>
          </a:xfrm>
        </p:spPr>
        <p:txBody>
          <a:bodyPr/>
          <a:lstStyle/>
          <a:p>
            <a:r>
              <a:rPr lang="en-US" dirty="0" smtClean="0"/>
              <a:t>QUESTIONS?</a:t>
            </a:r>
            <a:endParaRPr lang="en-US" dirty="0"/>
          </a:p>
        </p:txBody>
      </p:sp>
      <p:sp>
        <p:nvSpPr>
          <p:cNvPr id="6" name="Text Placeholder 5"/>
          <p:cNvSpPr>
            <a:spLocks noGrp="1"/>
          </p:cNvSpPr>
          <p:nvPr>
            <p:ph type="subTitle" idx="1"/>
          </p:nvPr>
        </p:nvSpPr>
        <p:spPr/>
        <p:txBody>
          <a:bodyPr/>
          <a:lstStyle/>
          <a:p>
            <a:r>
              <a:rPr lang="en-US" dirty="0">
                <a:hlinkClick r:id="rId2"/>
              </a:rPr>
              <a:t>usn.san-diego.navmedcensanca.list.nmcsd-oss-help-desk@mail.mil</a:t>
            </a:r>
            <a:endParaRPr lang="en-US" dirty="0"/>
          </a:p>
        </p:txBody>
      </p:sp>
    </p:spTree>
    <p:extLst>
      <p:ext uri="{BB962C8B-B14F-4D97-AF65-F5344CB8AC3E}">
        <p14:creationId xmlns:p14="http://schemas.microsoft.com/office/powerpoint/2010/main" val="36681092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EE5818"/>
      </a:dk2>
      <a:lt2>
        <a:srgbClr val="EBEBEB"/>
      </a:lt2>
      <a:accent1>
        <a:srgbClr val="F5A408"/>
      </a:accent1>
      <a:accent2>
        <a:srgbClr val="FA731A"/>
      </a:accent2>
      <a:accent3>
        <a:srgbClr val="AB9281"/>
      </a:accent3>
      <a:accent4>
        <a:srgbClr val="A18CD0"/>
      </a:accent4>
      <a:accent5>
        <a:srgbClr val="8EBBD2"/>
      </a:accent5>
      <a:accent6>
        <a:srgbClr val="ACC995"/>
      </a:accent6>
      <a:hlink>
        <a:srgbClr val="FAC96A"/>
      </a:hlink>
      <a:folHlink>
        <a:srgbClr val="FCDB9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04000"/>
                <a:satMod val="128000"/>
                <a:lumMod val="104000"/>
              </a:schemeClr>
            </a:gs>
            <a:gs pos="100000">
              <a:schemeClr val="phClr">
                <a:shade val="76000"/>
                <a:hueMod val="89000"/>
                <a:satMod val="164000"/>
                <a:lumMod val="68000"/>
              </a:schemeClr>
            </a:gs>
          </a:gsLst>
          <a:path path="circle">
            <a:fillToRect l="45000" t="65000" r="125000" b="100000"/>
          </a:path>
        </a:gradFill>
        <a:blipFill rotWithShape="1">
          <a:blip xmlns:r="http://schemas.openxmlformats.org/officeDocument/2006/relationships" r:embed="rId1">
            <a:duotone>
              <a:schemeClr val="phClr">
                <a:shade val="42000"/>
                <a:hueMod val="42000"/>
                <a:satMod val="124000"/>
                <a:lumMod val="62000"/>
              </a:schemeClr>
              <a:schemeClr val="phClr">
                <a:tint val="96000"/>
                <a:satMod val="130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5A2F9111-B2DB-470C-BA56-608F9B658826}"/>
    </a:ext>
  </a:extLst>
</a:theme>
</file>

<file path=docProps/app.xml><?xml version="1.0" encoding="utf-8"?>
<Properties xmlns="http://schemas.openxmlformats.org/officeDocument/2006/extended-properties" xmlns:vt="http://schemas.openxmlformats.org/officeDocument/2006/docPropsVTypes">
  <Template>Ion</Template>
  <TotalTime>350</TotalTime>
  <Words>328</Words>
  <Application>Microsoft Office PowerPoint</Application>
  <PresentationFormat>Widescreen</PresentationFormat>
  <Paragraphs>16</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Century Gothic</vt:lpstr>
      <vt:lpstr>Wingdings 3</vt:lpstr>
      <vt:lpstr>Ion</vt:lpstr>
      <vt:lpstr>DOD SAFE </vt:lpstr>
      <vt:lpstr>DROP-OFF &amp; UPLOADING YOUR PACKETS</vt:lpstr>
      <vt:lpstr>ADDING RECIPIENTS</vt:lpstr>
      <vt:lpstr>ADDING NOTES AND ENCRYPTING</vt:lpstr>
      <vt:lpstr>ADDING PASSPHRASE PROTECTION</vt:lpstr>
      <vt:lpstr>ALMOST FINISHED!</vt:lpstr>
      <vt:lpstr>SEND IT!</vt:lpstr>
      <vt:lpstr>QUESTIONS?</vt:lpstr>
    </vt:vector>
  </TitlesOfParts>
  <Company>DHA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DOD SAFE</dc:title>
  <dc:creator>Parsons, Brandon E. HM2</dc:creator>
  <cp:lastModifiedBy>Rueda, Angelo E. HN</cp:lastModifiedBy>
  <cp:revision>7</cp:revision>
  <dcterms:created xsi:type="dcterms:W3CDTF">2020-04-10T18:28:23Z</dcterms:created>
  <dcterms:modified xsi:type="dcterms:W3CDTF">2020-06-25T19:44:20Z</dcterms:modified>
</cp:coreProperties>
</file>